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5143500" type="screen16x9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CE1DC"/>
          </a:solidFill>
        </a:fill>
      </a:tcStyle>
    </a:wholeTbl>
    <a:band2H>
      <a:tcTxStyle/>
      <a:tcStyle>
        <a:tcBdr/>
        <a:fill>
          <a:solidFill>
            <a:srgbClr val="E7F1EE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AF8D8"/>
          </a:solidFill>
        </a:fill>
      </a:tcStyle>
    </a:wholeTbl>
    <a:band2H>
      <a:tcTxStyle/>
      <a:tcStyle>
        <a:tcBdr/>
        <a:fill>
          <a:solidFill>
            <a:srgbClr val="FCFBED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CCD5"/>
          </a:solidFill>
        </a:fill>
      </a:tcStyle>
    </a:wholeTbl>
    <a:band2H>
      <a:tcTxStyle/>
      <a:tcStyle>
        <a:tcBdr/>
        <a:fill>
          <a:solidFill>
            <a:srgbClr val="E9E7EB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slide" Target="slides/slide25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34" Type="http://schemas.openxmlformats.org/officeDocument/2006/relationships/theme" Target="theme/theme1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slide" Target="slides/slide24.xml" /><Relationship Id="rId33" Type="http://schemas.openxmlformats.org/officeDocument/2006/relationships/viewProps" Target="viewProps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29" Type="http://schemas.openxmlformats.org/officeDocument/2006/relationships/slide" Target="slides/slide28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32" Type="http://schemas.openxmlformats.org/officeDocument/2006/relationships/presProps" Target="presProps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slide" Target="slides/slide27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31" Type="http://schemas.openxmlformats.org/officeDocument/2006/relationships/notesMaster" Target="notesMasters/notesMaster1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slide" Target="slides/slide26.xml" /><Relationship Id="rId30" Type="http://schemas.openxmlformats.org/officeDocument/2006/relationships/slide" Target="slides/slide29.xml" /><Relationship Id="rId35" Type="http://schemas.openxmlformats.org/officeDocument/2006/relationships/tableStyles" Target="tableStyles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2" name="Shape 14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" name="Texto do título"/>
          <p:cNvSpPr txBox="1">
            <a:spLocks noGrp="1"/>
          </p:cNvSpPr>
          <p:nvPr>
            <p:ph type="title"/>
          </p:nvPr>
        </p:nvSpPr>
        <p:spPr>
          <a:xfrm>
            <a:off x="685800" y="1428750"/>
            <a:ext cx="7543800" cy="1945483"/>
          </a:xfrm>
          <a:prstGeom prst="rect">
            <a:avLst/>
          </a:prstGeom>
        </p:spPr>
        <p:txBody>
          <a:bodyPr anchor="b"/>
          <a:lstStyle>
            <a:lvl1pPr>
              <a:defRPr sz="6600"/>
            </a:lvl1pPr>
          </a:lstStyle>
          <a:p>
            <a:r>
              <a:t>Texto do título</a:t>
            </a:r>
          </a:p>
        </p:txBody>
      </p:sp>
      <p:sp>
        <p:nvSpPr>
          <p:cNvPr id="17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685800" y="3429000"/>
            <a:ext cx="6461760" cy="800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18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0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1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pic>
        <p:nvPicPr>
          <p:cNvPr id="112" name="IMG_1766.jpeg" descr="IMG_176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2492" y="4125744"/>
            <a:ext cx="722616" cy="492462"/>
          </a:xfrm>
          <a:prstGeom prst="rect">
            <a:avLst/>
          </a:prstGeom>
          <a:ln w="12700">
            <a:miter lim="400000"/>
          </a:ln>
        </p:spPr>
      </p:pic>
      <p:sp>
        <p:nvSpPr>
          <p:cNvPr id="113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1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22" name="IMG_1766.jpeg" descr="IMG_176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7951" y="4106034"/>
            <a:ext cx="780458" cy="531882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1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2" name="Texto do título"/>
          <p:cNvSpPr txBox="1">
            <a:spLocks noGrp="1"/>
          </p:cNvSpPr>
          <p:nvPr>
            <p:ph type="title"/>
          </p:nvPr>
        </p:nvSpPr>
        <p:spPr>
          <a:xfrm>
            <a:off x="685800" y="1428750"/>
            <a:ext cx="7543800" cy="1945483"/>
          </a:xfrm>
          <a:prstGeom prst="rect">
            <a:avLst/>
          </a:prstGeom>
        </p:spPr>
        <p:txBody>
          <a:bodyPr anchor="b"/>
          <a:lstStyle>
            <a:lvl1pPr>
              <a:defRPr sz="6600"/>
            </a:lvl1pPr>
          </a:lstStyle>
          <a:p>
            <a:r>
              <a:t>Texto do título</a:t>
            </a:r>
          </a:p>
        </p:txBody>
      </p:sp>
      <p:sp>
        <p:nvSpPr>
          <p:cNvPr id="133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685800" y="3429000"/>
            <a:ext cx="6461760" cy="800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pic>
        <p:nvPicPr>
          <p:cNvPr id="134" name="IMG_1766.jpeg" descr="IMG_176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6237" y="4123321"/>
            <a:ext cx="729725" cy="497307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26" name="Nível um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27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" name="Texto do título"/>
          <p:cNvSpPr txBox="1">
            <a:spLocks noGrp="1"/>
          </p:cNvSpPr>
          <p:nvPr>
            <p:ph type="title"/>
          </p:nvPr>
        </p:nvSpPr>
        <p:spPr>
          <a:xfrm>
            <a:off x="722314" y="4114800"/>
            <a:ext cx="7659687" cy="876300"/>
          </a:xfrm>
          <a:prstGeom prst="rect">
            <a:avLst/>
          </a:prstGeom>
        </p:spPr>
        <p:txBody>
          <a:bodyPr anchor="t"/>
          <a:lstStyle>
            <a:lvl1pPr>
              <a:defRPr sz="3600" cap="all"/>
            </a:lvl1pPr>
          </a:lstStyle>
          <a:p>
            <a:r>
              <a:t>Texto do título</a:t>
            </a:r>
          </a:p>
        </p:txBody>
      </p:sp>
      <p:sp>
        <p:nvSpPr>
          <p:cNvPr id="37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722314" y="2889647"/>
            <a:ext cx="6135688" cy="1225155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38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48" name="Nível um…"/>
          <p:cNvSpPr txBox="1">
            <a:spLocks noGrp="1"/>
          </p:cNvSpPr>
          <p:nvPr>
            <p:ph type="body" sz="half" idx="1"/>
          </p:nvPr>
        </p:nvSpPr>
        <p:spPr>
          <a:xfrm>
            <a:off x="457200" y="1152144"/>
            <a:ext cx="3657600" cy="3442716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678180" indent="-266700">
              <a:spcBef>
                <a:spcPts val="600"/>
              </a:spcBef>
              <a:defRPr sz="2800"/>
            </a:lvl2pPr>
            <a:lvl3pPr marL="1097279" indent="-320039">
              <a:spcBef>
                <a:spcPts val="600"/>
              </a:spcBef>
              <a:defRPr sz="2800"/>
            </a:lvl3pPr>
            <a:lvl4pPr marL="1407160" indent="-355600">
              <a:spcBef>
                <a:spcPts val="600"/>
              </a:spcBef>
              <a:defRPr sz="2800"/>
            </a:lvl4pPr>
            <a:lvl5pPr marL="1681479" indent="-355599">
              <a:spcBef>
                <a:spcPts val="600"/>
              </a:spcBef>
              <a:defRPr sz="2800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49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7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8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59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457200" y="1151334"/>
            <a:ext cx="3657600" cy="479823"/>
          </a:xfrm>
          <a:prstGeom prst="rect">
            <a:avLst/>
          </a:prstGeom>
        </p:spPr>
        <p:txBody>
          <a:bodyPr anchor="b"/>
          <a:lstStyle>
            <a:lvl1pPr marL="0" indent="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1pPr>
            <a:lvl2pPr marL="0" indent="45720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2pPr>
            <a:lvl3pPr marL="0" indent="91440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3pPr>
            <a:lvl4pPr marL="0" indent="137160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4pPr>
            <a:lvl5pPr marL="0" indent="182880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60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419600" y="1151334"/>
            <a:ext cx="3657600" cy="479823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pPr>
            <a:endParaRPr/>
          </a:p>
        </p:txBody>
      </p:sp>
      <p:sp>
        <p:nvSpPr>
          <p:cNvPr id="61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9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0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pic>
        <p:nvPicPr>
          <p:cNvPr id="71" name="IMG_1766.jpeg" descr="IMG_176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6382" y="4103156"/>
            <a:ext cx="789436" cy="538001"/>
          </a:xfrm>
          <a:prstGeom prst="rect">
            <a:avLst/>
          </a:prstGeom>
          <a:ln w="12700">
            <a:miter lim="400000"/>
          </a:ln>
        </p:spPr>
      </p:pic>
      <p:sp>
        <p:nvSpPr>
          <p:cNvPr id="72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7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8" name="Texto do título"/>
          <p:cNvSpPr txBox="1">
            <a:spLocks noGrp="1"/>
          </p:cNvSpPr>
          <p:nvPr>
            <p:ph type="title"/>
          </p:nvPr>
        </p:nvSpPr>
        <p:spPr>
          <a:xfrm>
            <a:off x="304800" y="4121658"/>
            <a:ext cx="7772401" cy="445771"/>
          </a:xfrm>
          <a:prstGeom prst="rect">
            <a:avLst/>
          </a:prstGeom>
        </p:spPr>
        <p:txBody>
          <a:bodyPr anchor="b"/>
          <a:lstStyle>
            <a:lvl1pPr algn="ctr">
              <a:defRPr sz="2200" b="1"/>
            </a:lvl1pPr>
          </a:lstStyle>
          <a:p>
            <a:r>
              <a:t>Texto do título</a:t>
            </a:r>
          </a:p>
        </p:txBody>
      </p:sp>
      <p:sp>
        <p:nvSpPr>
          <p:cNvPr id="89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304800" y="4572000"/>
            <a:ext cx="7772401" cy="4572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300"/>
              </a:spcBef>
              <a:buClrTx/>
              <a:buSzTx/>
              <a:buFontTx/>
              <a:buNone/>
              <a:defRPr sz="1600"/>
            </a:lvl1pPr>
            <a:lvl2pPr marL="0" indent="457200" algn="ctr">
              <a:spcBef>
                <a:spcPts val="300"/>
              </a:spcBef>
              <a:buClrTx/>
              <a:buSzTx/>
              <a:buFontTx/>
              <a:buNone/>
              <a:defRPr sz="1600"/>
            </a:lvl2pPr>
            <a:lvl3pPr marL="0" indent="914400" algn="ctr">
              <a:spcBef>
                <a:spcPts val="300"/>
              </a:spcBef>
              <a:buClrTx/>
              <a:buSzTx/>
              <a:buFontTx/>
              <a:buNone/>
              <a:defRPr sz="1600"/>
            </a:lvl3pPr>
            <a:lvl4pPr marL="0" indent="1371600" algn="ctr">
              <a:spcBef>
                <a:spcPts val="300"/>
              </a:spcBef>
              <a:buClrTx/>
              <a:buSzTx/>
              <a:buFontTx/>
              <a:buNone/>
              <a:defRPr sz="1600"/>
            </a:lvl4pPr>
            <a:lvl5pPr marL="0" indent="1828800" algn="ctr">
              <a:spcBef>
                <a:spcPts val="300"/>
              </a:spcBef>
              <a:buClrTx/>
              <a:buSzTx/>
              <a:buFontTx/>
              <a:buNone/>
              <a:defRPr sz="1600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90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8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9" name="Texto do título"/>
          <p:cNvSpPr txBox="1">
            <a:spLocks noGrp="1"/>
          </p:cNvSpPr>
          <p:nvPr>
            <p:ph type="title"/>
          </p:nvPr>
        </p:nvSpPr>
        <p:spPr>
          <a:xfrm>
            <a:off x="301752" y="4121458"/>
            <a:ext cx="7772401" cy="445971"/>
          </a:xfrm>
          <a:prstGeom prst="rect">
            <a:avLst/>
          </a:prstGeom>
        </p:spPr>
        <p:txBody>
          <a:bodyPr anchor="b"/>
          <a:lstStyle>
            <a:lvl1pPr algn="ctr">
              <a:defRPr sz="2200" b="1"/>
            </a:lvl1pPr>
          </a:lstStyle>
          <a:p>
            <a:r>
              <a:t>Texto do título</a:t>
            </a:r>
          </a:p>
        </p:txBody>
      </p:sp>
      <p:sp>
        <p:nvSpPr>
          <p:cNvPr id="100" name="Picture Placeholder 2"/>
          <p:cNvSpPr>
            <a:spLocks noGrp="1"/>
          </p:cNvSpPr>
          <p:nvPr>
            <p:ph type="pic" idx="21"/>
          </p:nvPr>
        </p:nvSpPr>
        <p:spPr>
          <a:xfrm>
            <a:off x="0" y="0"/>
            <a:ext cx="8458200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01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301752" y="4572000"/>
            <a:ext cx="7772401" cy="459487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300"/>
              </a:spcBef>
              <a:buClrTx/>
              <a:buSzTx/>
              <a:buFontTx/>
              <a:buNone/>
              <a:defRPr sz="1600"/>
            </a:lvl1pPr>
            <a:lvl2pPr marL="0" indent="457200" algn="ctr">
              <a:spcBef>
                <a:spcPts val="300"/>
              </a:spcBef>
              <a:buClrTx/>
              <a:buSzTx/>
              <a:buFontTx/>
              <a:buNone/>
              <a:defRPr sz="1600"/>
            </a:lvl2pPr>
            <a:lvl3pPr marL="0" indent="914400" algn="ctr">
              <a:spcBef>
                <a:spcPts val="300"/>
              </a:spcBef>
              <a:buClrTx/>
              <a:buSzTx/>
              <a:buFontTx/>
              <a:buNone/>
              <a:defRPr sz="1600"/>
            </a:lvl3pPr>
            <a:lvl4pPr marL="0" indent="1371600" algn="ctr">
              <a:spcBef>
                <a:spcPts val="300"/>
              </a:spcBef>
              <a:buClrTx/>
              <a:buSzTx/>
              <a:buFontTx/>
              <a:buNone/>
              <a:defRPr sz="1600"/>
            </a:lvl4pPr>
            <a:lvl5pPr marL="0" indent="1828800" algn="ctr">
              <a:spcBef>
                <a:spcPts val="300"/>
              </a:spcBef>
              <a:buClrTx/>
              <a:buSzTx/>
              <a:buFontTx/>
              <a:buNone/>
              <a:defRPr sz="1600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102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image" Target="../media/image1.jpeg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75000">
              <a:srgbClr val="FFFFFF"/>
            </a:gs>
            <a:gs pos="100000">
              <a:srgbClr val="D9D9D9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" name="Texto do título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620000" cy="857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Texto do título</a:t>
            </a:r>
          </a:p>
        </p:txBody>
      </p:sp>
      <p:sp>
        <p:nvSpPr>
          <p:cNvPr id="5" name="Nível um…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7620000" cy="36004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pic>
        <p:nvPicPr>
          <p:cNvPr id="6" name="IMG_1766.jpeg" descr="IMG_1766.jpe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431341" y="4112062"/>
            <a:ext cx="764917" cy="521291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Número do diapositivo"/>
          <p:cNvSpPr txBox="1">
            <a:spLocks noGrp="1"/>
          </p:cNvSpPr>
          <p:nvPr>
            <p:ph type="sldNum" sz="quarter" idx="2"/>
          </p:nvPr>
        </p:nvSpPr>
        <p:spPr>
          <a:xfrm>
            <a:off x="8531787" y="4254961"/>
            <a:ext cx="548641" cy="260698"/>
          </a:xfrm>
          <a:prstGeom prst="rect">
            <a:avLst/>
          </a:prstGeom>
          <a:ln w="19050">
            <a:solidFill>
              <a:srgbClr val="FFFFFF"/>
            </a:solidFill>
          </a:ln>
        </p:spPr>
        <p:txBody>
          <a:bodyPr lIns="0" tIns="0" rIns="0" bIns="0" anchor="ctr">
            <a:spAutoFit/>
          </a:bodyPr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9pPr>
    </p:titleStyle>
    <p:bodyStyle>
      <a:lvl1pPr marL="342900" marR="0" indent="-2286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662940" marR="0" indent="-25145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056639" marR="0" indent="-279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365885" marR="0" indent="-314325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1685108" marR="0" indent="-359228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184186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202474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2207623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239050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 /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12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 /><Relationship Id="rId1" Type="http://schemas.openxmlformats.org/officeDocument/2006/relationships/slideLayout" Target="../slideLayouts/slideLayout2.xml" 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 /><Relationship Id="rId1" Type="http://schemas.openxmlformats.org/officeDocument/2006/relationships/slideLayout" Target="../slideLayouts/slideLayout2.xml" 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 /><Relationship Id="rId1" Type="http://schemas.openxmlformats.org/officeDocument/2006/relationships/slideLayout" Target="../slideLayouts/slideLayout6.xml" 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 /><Relationship Id="rId1" Type="http://schemas.openxmlformats.org/officeDocument/2006/relationships/slideLayout" Target="../slideLayouts/slideLayout2.xml" 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 /><Relationship Id="rId1" Type="http://schemas.openxmlformats.org/officeDocument/2006/relationships/slideLayout" Target="../slideLayouts/slideLayout2.xml" 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 /><Relationship Id="rId1" Type="http://schemas.openxmlformats.org/officeDocument/2006/relationships/slideLayout" Target="../slideLayouts/slideLayout6.xml" 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 /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10.xml" 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 /><Relationship Id="rId1" Type="http://schemas.openxmlformats.org/officeDocument/2006/relationships/slideLayout" Target="../slideLayouts/slideLayout2.xml" 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 /><Relationship Id="rId1" Type="http://schemas.openxmlformats.org/officeDocument/2006/relationships/slideLayout" Target="../slideLayouts/slideLayout2.xml" 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 /><Relationship Id="rId1" Type="http://schemas.openxmlformats.org/officeDocument/2006/relationships/slideLayout" Target="../slideLayouts/slideLayout2.xml" 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 /><Relationship Id="rId1" Type="http://schemas.openxmlformats.org/officeDocument/2006/relationships/slideLayout" Target="../slideLayouts/slideLayout2.xml" 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 /><Relationship Id="rId1" Type="http://schemas.openxmlformats.org/officeDocument/2006/relationships/slideLayout" Target="../slideLayouts/slideLayout2.xml" 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 /><Relationship Id="rId1" Type="http://schemas.openxmlformats.org/officeDocument/2006/relationships/slideLayout" Target="../slideLayouts/slideLayout2.xml" 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 /><Relationship Id="rId1" Type="http://schemas.openxmlformats.org/officeDocument/2006/relationships/slideLayout" Target="../slideLayouts/slideLayout7.xml" 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 /><Relationship Id="rId1" Type="http://schemas.openxmlformats.org/officeDocument/2006/relationships/slideLayout" Target="../slideLayouts/slideLayout7.xml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 /><Relationship Id="rId1" Type="http://schemas.openxmlformats.org/officeDocument/2006/relationships/slideLayout" Target="../slideLayouts/slideLayout7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 /><Relationship Id="rId1" Type="http://schemas.openxmlformats.org/officeDocument/2006/relationships/slideLayout" Target="../slideLayouts/slideLayout2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ubtitle 2"/>
          <p:cNvSpPr txBox="1">
            <a:spLocks noGrp="1"/>
          </p:cNvSpPr>
          <p:nvPr>
            <p:ph type="body" sz="half" idx="1"/>
          </p:nvPr>
        </p:nvSpPr>
        <p:spPr>
          <a:xfrm>
            <a:off x="1680769" y="3153740"/>
            <a:ext cx="6672340" cy="1894295"/>
          </a:xfrm>
          <a:prstGeom prst="rect">
            <a:avLst/>
          </a:prstGeom>
        </p:spPr>
        <p:txBody>
          <a:bodyPr/>
          <a:lstStyle/>
          <a:p>
            <a:pPr algn="r">
              <a:spcBef>
                <a:spcPts val="500"/>
              </a:spcBef>
              <a:defRPr sz="5600" b="1" i="1">
                <a:solidFill>
                  <a:srgbClr val="006060"/>
                </a:solidFill>
                <a:effectLst>
                  <a:outerShdw blurRad="25400" dist="38100" dir="2700000" rotWithShape="0">
                    <a:srgbClr val="000000">
                      <a:alpha val="52000"/>
                    </a:srgbClr>
                  </a:outerShdw>
                </a:effectLst>
              </a:defRPr>
            </a:pPr>
            <a:r>
              <a:t>TENHA UMA </a:t>
            </a:r>
          </a:p>
          <a:p>
            <a:pPr algn="r">
              <a:spcBef>
                <a:spcPts val="500"/>
              </a:spcBef>
              <a:defRPr sz="5600" b="1" i="1">
                <a:solidFill>
                  <a:srgbClr val="006060"/>
                </a:solidFill>
                <a:effectLst>
                  <a:outerShdw blurRad="25400" dist="38100" dir="2700000" rotWithShape="0">
                    <a:srgbClr val="000000">
                      <a:alpha val="52000"/>
                    </a:srgbClr>
                  </a:outerShdw>
                </a:effectLst>
              </a:defRPr>
            </a:pPr>
            <a:r>
              <a:t>VIDA CONTAGIANTE</a:t>
            </a:r>
          </a:p>
        </p:txBody>
      </p:sp>
      <p:pic>
        <p:nvPicPr>
          <p:cNvPr id="145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6964" y="61194"/>
            <a:ext cx="7693814" cy="2885182"/>
          </a:xfrm>
          <a:prstGeom prst="rect">
            <a:avLst/>
          </a:prstGeom>
          <a:ln w="12700">
            <a:miter lim="400000"/>
          </a:ln>
        </p:spPr>
      </p:pic>
      <p:sp>
        <p:nvSpPr>
          <p:cNvPr id="146" name="PCE- PLANO DE CRESCIMENTO ESPIRITUAL"/>
          <p:cNvSpPr/>
          <p:nvPr/>
        </p:nvSpPr>
        <p:spPr>
          <a:xfrm>
            <a:off x="10703" y="1066973"/>
            <a:ext cx="5075572" cy="1183742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hueOff val="-293268"/>
                  <a:satOff val="-29419"/>
                  <a:lumOff val="37290"/>
                </a:schemeClr>
              </a:gs>
            </a:gsLst>
            <a:lin ang="16200000"/>
          </a:gradFill>
          <a:ln w="25400">
            <a:solidFill>
              <a:schemeClr val="accent1"/>
            </a:solidFill>
          </a:ln>
          <a:effectLst>
            <a:outerShdw blurRad="50800" dist="25400" rotWithShape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>
            <a:lvl1pPr algn="ctr">
              <a:defRPr sz="2900" b="1">
                <a:ln w="12700" cap="flat">
                  <a:solidFill>
                    <a:srgbClr val="263E0F"/>
                  </a:solidFill>
                  <a:prstDash val="solid"/>
                  <a:miter lim="400000"/>
                </a:ln>
              </a:defRPr>
            </a:lvl1pPr>
          </a:lstStyle>
          <a:p>
            <a:r>
              <a:t>PCE- PLANO DE CRESCIMENTO ESPIRITUAL</a:t>
            </a:r>
          </a:p>
        </p:txBody>
      </p:sp>
      <p:grpSp>
        <p:nvGrpSpPr>
          <p:cNvPr id="149" name="Agrupar"/>
          <p:cNvGrpSpPr/>
          <p:nvPr/>
        </p:nvGrpSpPr>
        <p:grpSpPr>
          <a:xfrm>
            <a:off x="7152850" y="422437"/>
            <a:ext cx="1810884" cy="2162696"/>
            <a:chOff x="0" y="0"/>
            <a:chExt cx="1810883" cy="2162695"/>
          </a:xfrm>
        </p:grpSpPr>
        <p:sp>
          <p:nvSpPr>
            <p:cNvPr id="147" name="3"/>
            <p:cNvSpPr/>
            <p:nvPr/>
          </p:nvSpPr>
          <p:spPr>
            <a:xfrm>
              <a:off x="0" y="351811"/>
              <a:ext cx="1810884" cy="1810885"/>
            </a:xfrm>
            <a:prstGeom prst="roundRect">
              <a:avLst>
                <a:gd name="adj" fmla="val 11069"/>
              </a:avLst>
            </a:prstGeom>
            <a:solidFill>
              <a:schemeClr val="accent1">
                <a:lumOff val="-8431"/>
              </a:schemeClr>
            </a:solidFill>
            <a:ln w="12700" cap="flat">
              <a:solidFill>
                <a:srgbClr val="004D65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13200" b="1">
                  <a:solidFill>
                    <a:srgbClr val="FFFFFF"/>
                  </a:solidFill>
                </a:defRPr>
              </a:lvl1pPr>
            </a:lstStyle>
            <a:p>
              <a:r>
                <a:t>3</a:t>
              </a:r>
            </a:p>
          </p:txBody>
        </p:sp>
        <p:sp>
          <p:nvSpPr>
            <p:cNvPr id="148" name="NÍVEL"/>
            <p:cNvSpPr/>
            <p:nvPr/>
          </p:nvSpPr>
          <p:spPr>
            <a:xfrm>
              <a:off x="165560" y="0"/>
              <a:ext cx="1479765" cy="512297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hueOff val="-293268"/>
                    <a:satOff val="-29419"/>
                    <a:lumOff val="37290"/>
                  </a:schemeClr>
                </a:gs>
              </a:gsLst>
              <a:lin ang="16200000" scaled="0"/>
            </a:gradFill>
            <a:ln w="12700" cap="flat">
              <a:noFill/>
              <a:miter lim="400000"/>
            </a:ln>
            <a:effectLst>
              <a:outerShdw blurRad="190500" dist="12700" dir="5400000" rotWithShape="0">
                <a:srgbClr val="000000">
                  <a:alpha val="75000"/>
                </a:srgbClr>
              </a:outerShdw>
            </a:effectLst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400" b="1"/>
              </a:lvl1pPr>
            </a:lstStyle>
            <a:p>
              <a:r>
                <a:t>NÍVEL</a:t>
              </a:r>
            </a:p>
          </p:txBody>
        </p:sp>
      </p:grp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Fazer discípulos</a:t>
            </a:r>
          </a:p>
        </p:txBody>
      </p:sp>
      <p:sp>
        <p:nvSpPr>
          <p:cNvPr id="187" name="TextBox 3"/>
          <p:cNvSpPr txBox="1"/>
          <p:nvPr/>
        </p:nvSpPr>
        <p:spPr>
          <a:xfrm>
            <a:off x="4411524" y="1501581"/>
            <a:ext cx="3623108" cy="18985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4000"/>
            </a:pPr>
            <a:r>
              <a:t>Fazer com que</a:t>
            </a:r>
          </a:p>
          <a:p>
            <a:pPr algn="ctr">
              <a:defRPr sz="4000"/>
            </a:pPr>
            <a:r>
              <a:t>as pessoas</a:t>
            </a:r>
          </a:p>
          <a:p>
            <a:pPr algn="ctr">
              <a:defRPr sz="4400" b="1">
                <a:solidFill>
                  <a:srgbClr val="006060"/>
                </a:solidFill>
              </a:defRPr>
            </a:pPr>
            <a:r>
              <a:t>sigam o mestre</a:t>
            </a:r>
          </a:p>
        </p:txBody>
      </p:sp>
      <p:pic>
        <p:nvPicPr>
          <p:cNvPr id="188" name="Picture 2" descr="Picture 2"/>
          <p:cNvPicPr>
            <a:picLocks noChangeAspect="1"/>
          </p:cNvPicPr>
          <p:nvPr/>
        </p:nvPicPr>
        <p:blipFill>
          <a:blip r:embed="rId2"/>
          <a:srcRect r="10154" b="17349"/>
          <a:stretch>
            <a:fillRect/>
          </a:stretch>
        </p:blipFill>
        <p:spPr>
          <a:xfrm>
            <a:off x="831412" y="1342846"/>
            <a:ext cx="3069428" cy="3529541"/>
          </a:xfrm>
          <a:prstGeom prst="rect">
            <a:avLst/>
          </a:prstGeom>
          <a:ln w="12700">
            <a:miter lim="400000"/>
          </a:ln>
        </p:spPr>
      </p:pic>
      <p:sp>
        <p:nvSpPr>
          <p:cNvPr id="189" name="TextBox 10"/>
          <p:cNvSpPr txBox="1"/>
          <p:nvPr/>
        </p:nvSpPr>
        <p:spPr>
          <a:xfrm>
            <a:off x="5100881" y="3717613"/>
            <a:ext cx="2299728" cy="8503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6000" b="1">
                <a:solidFill>
                  <a:srgbClr val="17627E"/>
                </a:solidFill>
              </a:defRPr>
            </a:lvl1pPr>
          </a:lstStyle>
          <a:p>
            <a:r>
              <a:t>Como?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TextBox 10"/>
          <p:cNvSpPr txBox="1"/>
          <p:nvPr/>
        </p:nvSpPr>
        <p:spPr>
          <a:xfrm>
            <a:off x="447263" y="565463"/>
            <a:ext cx="4148955" cy="7909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5400" b="1">
                <a:solidFill>
                  <a:srgbClr val="17627E"/>
                </a:solidFill>
              </a:defRPr>
            </a:lvl1pPr>
          </a:lstStyle>
          <a:p>
            <a:r>
              <a:t>Evangelizando</a:t>
            </a:r>
          </a:p>
        </p:txBody>
      </p:sp>
      <p:sp>
        <p:nvSpPr>
          <p:cNvPr id="192" name="TextBox 6"/>
          <p:cNvSpPr txBox="1"/>
          <p:nvPr/>
        </p:nvSpPr>
        <p:spPr>
          <a:xfrm>
            <a:off x="4269963" y="2327957"/>
            <a:ext cx="3994248" cy="790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5400" b="1">
                <a:solidFill>
                  <a:srgbClr val="008080"/>
                </a:solidFill>
              </a:defRPr>
            </a:lvl1pPr>
          </a:lstStyle>
          <a:p>
            <a:r>
              <a:t>Consolidando</a:t>
            </a:r>
          </a:p>
        </p:txBody>
      </p:sp>
      <p:sp>
        <p:nvSpPr>
          <p:cNvPr id="193" name="TextBox 7"/>
          <p:cNvSpPr txBox="1"/>
          <p:nvPr/>
        </p:nvSpPr>
        <p:spPr>
          <a:xfrm>
            <a:off x="2218459" y="4014784"/>
            <a:ext cx="3781609" cy="7909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5400" b="1">
                <a:solidFill>
                  <a:srgbClr val="3F5567"/>
                </a:solidFill>
              </a:defRPr>
            </a:lvl1pPr>
          </a:lstStyle>
          <a:p>
            <a:r>
              <a:t>Discipulando</a:t>
            </a:r>
          </a:p>
        </p:txBody>
      </p:sp>
      <p:sp>
        <p:nvSpPr>
          <p:cNvPr id="194" name="TextBox 8"/>
          <p:cNvSpPr txBox="1"/>
          <p:nvPr/>
        </p:nvSpPr>
        <p:spPr>
          <a:xfrm>
            <a:off x="477597" y="189850"/>
            <a:ext cx="962507" cy="5493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3600" b="1"/>
            </a:lvl1pPr>
          </a:lstStyle>
          <a:p>
            <a:r>
              <a:t>Indo</a:t>
            </a:r>
          </a:p>
        </p:txBody>
      </p:sp>
      <p:sp>
        <p:nvSpPr>
          <p:cNvPr id="195" name="TextBox 9"/>
          <p:cNvSpPr txBox="1"/>
          <p:nvPr/>
        </p:nvSpPr>
        <p:spPr>
          <a:xfrm>
            <a:off x="6240159" y="1885744"/>
            <a:ext cx="1990760" cy="5493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3600" b="1"/>
            </a:lvl1pPr>
          </a:lstStyle>
          <a:p>
            <a:r>
              <a:t>Batizando</a:t>
            </a:r>
          </a:p>
        </p:txBody>
      </p:sp>
      <p:sp>
        <p:nvSpPr>
          <p:cNvPr id="196" name="TextBox 11"/>
          <p:cNvSpPr txBox="1"/>
          <p:nvPr/>
        </p:nvSpPr>
        <p:spPr>
          <a:xfrm>
            <a:off x="816523" y="3580205"/>
            <a:ext cx="4287923" cy="5493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3600" b="1"/>
            </a:lvl1pPr>
          </a:lstStyle>
          <a:p>
            <a:r>
              <a:t>Ensinando a obedecer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" grpId="0" animBg="1" advAuto="0"/>
      <p:bldP spid="192" grpId="0" animBg="1" advAuto="0"/>
      <p:bldP spid="193" grpId="0" animBg="1" advAuto="0"/>
      <p:bldP spid="194" grpId="0" animBg="1" advAuto="0"/>
      <p:bldP spid="195" grpId="0" animBg="1" advAuto="0"/>
      <p:bldP spid="196" grpId="0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Picture 5" descr="Picture 5"/>
          <p:cNvPicPr>
            <a:picLocks noChangeAspect="1"/>
          </p:cNvPicPr>
          <p:nvPr/>
        </p:nvPicPr>
        <p:blipFill>
          <a:blip r:embed="rId2"/>
          <a:srcRect l="7565"/>
          <a:stretch>
            <a:fillRect/>
          </a:stretch>
        </p:blipFill>
        <p:spPr>
          <a:xfrm>
            <a:off x="-1" y="0"/>
            <a:ext cx="8452285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99" name="TextBox 7"/>
          <p:cNvSpPr txBox="1"/>
          <p:nvPr/>
        </p:nvSpPr>
        <p:spPr>
          <a:xfrm>
            <a:off x="186503" y="3135477"/>
            <a:ext cx="3438883" cy="18462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4000">
                <a:solidFill>
                  <a:srgbClr val="10475C"/>
                </a:solidFill>
              </a:defRPr>
            </a:pPr>
            <a:r>
              <a:t>quadro do</a:t>
            </a:r>
          </a:p>
          <a:p>
            <a:pPr>
              <a:defRPr sz="4000" b="1">
                <a:solidFill>
                  <a:srgbClr val="10475C"/>
                </a:solidFill>
              </a:defRPr>
            </a:pPr>
            <a:r>
              <a:t>futuro </a:t>
            </a:r>
            <a:r>
              <a:rPr b="0"/>
              <a:t>que</a:t>
            </a:r>
          </a:p>
          <a:p>
            <a:pPr>
              <a:defRPr sz="4000">
                <a:solidFill>
                  <a:srgbClr val="10475C"/>
                </a:solidFill>
              </a:defRPr>
            </a:pPr>
            <a:r>
              <a:t>desperta </a:t>
            </a:r>
            <a:r>
              <a:rPr b="1"/>
              <a:t>paixão</a:t>
            </a:r>
          </a:p>
        </p:txBody>
      </p:sp>
      <p:sp>
        <p:nvSpPr>
          <p:cNvPr id="200" name="TextBox 9"/>
          <p:cNvSpPr txBox="1"/>
          <p:nvPr/>
        </p:nvSpPr>
        <p:spPr>
          <a:xfrm>
            <a:off x="197843" y="164212"/>
            <a:ext cx="2004415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Visão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 animBg="1" advAuto="0"/>
      <p:bldP spid="200" grpId="0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" name="Content Placeholder 3"/>
          <p:cNvGraphicFramePr/>
          <p:nvPr/>
        </p:nvGraphicFramePr>
        <p:xfrm>
          <a:off x="457200" y="350838"/>
          <a:ext cx="7619998" cy="4364302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1572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58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58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58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3657"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FFFFFF"/>
                          </a:solidFill>
                        </a:rPr>
                        <a:t>Faça
Discípulos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00606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/>
                        <a:t>Indo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/>
                        <a:t>Batizando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/>
                        <a:t>Ensinando a Obedecer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2129">
                <a:tc>
                  <a:txBody>
                    <a:bodyPr/>
                    <a:lstStyle/>
                    <a:p>
                      <a:r>
                        <a:rPr sz="2000" b="1"/>
                        <a:t>Etapas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000"/>
                        <a:t>Evangelismo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000"/>
                        <a:t>Consolidação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000"/>
                        <a:t>Discipulado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2129">
                <a:tc rowSpan="3">
                  <a:txBody>
                    <a:bodyPr/>
                    <a:lstStyle/>
                    <a:p>
                      <a:r>
                        <a:rPr sz="2000" b="1"/>
                        <a:t>Passos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1. Evangelismo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 spc="-100"/>
                        <a:t>4. Primeiro Contato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7. Discipulado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2129">
                <a:tc vMerge="1">
                  <a:txBody>
                    <a:bodyPr/>
                    <a:lstStyle/>
                    <a:p>
                      <a:endParaRPr lang="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2. Apelo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5. Consolidação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8. Treinamento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2129">
                <a:tc vMerge="1">
                  <a:txBody>
                    <a:bodyPr/>
                    <a:lstStyle/>
                    <a:p>
                      <a:endParaRPr lang="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3. Decisão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6. Batismo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9. Envio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2129">
                <a:tc>
                  <a:txBody>
                    <a:bodyPr/>
                    <a:lstStyle/>
                    <a:p>
                      <a:r>
                        <a:rPr sz="2000" b="1"/>
                        <a:t>Resultados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000" b="1"/>
                        <a:t>Ficha de Decisão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000" b="1"/>
                        <a:t>Membresia da Igreja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000" b="1"/>
                        <a:t>Liderança de Célula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TextBox 2"/>
          <p:cNvSpPr txBox="1"/>
          <p:nvPr/>
        </p:nvSpPr>
        <p:spPr>
          <a:xfrm>
            <a:off x="790507" y="947120"/>
            <a:ext cx="3825340" cy="1111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8000" b="1">
                <a:solidFill>
                  <a:srgbClr val="17627E"/>
                </a:solidFill>
              </a:defRPr>
            </a:lvl1pPr>
          </a:lstStyle>
          <a:p>
            <a:r>
              <a:t>o mestre</a:t>
            </a:r>
          </a:p>
        </p:txBody>
      </p:sp>
      <p:sp>
        <p:nvSpPr>
          <p:cNvPr id="205" name="TextBox 3"/>
          <p:cNvSpPr txBox="1"/>
          <p:nvPr/>
        </p:nvSpPr>
        <p:spPr>
          <a:xfrm>
            <a:off x="1048899" y="303174"/>
            <a:ext cx="1248703" cy="7909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5400" b="1"/>
            </a:lvl1pPr>
          </a:lstStyle>
          <a:p>
            <a:r>
              <a:t>Siga</a:t>
            </a:r>
          </a:p>
        </p:txBody>
      </p:sp>
      <p:pic>
        <p:nvPicPr>
          <p:cNvPr id="206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513" y="2619233"/>
            <a:ext cx="5758481" cy="234202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" grpId="0" animBg="1" advAuto="0"/>
      <p:bldP spid="205" grpId="0" animBg="1" advAuto="0"/>
      <p:bldP spid="206" grpId="0" animBg="1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itle 14"/>
          <p:cNvSpPr txBox="1">
            <a:spLocks noGrp="1"/>
          </p:cNvSpPr>
          <p:nvPr>
            <p:ph type="title"/>
          </p:nvPr>
        </p:nvSpPr>
        <p:spPr>
          <a:xfrm>
            <a:off x="151021" y="217506"/>
            <a:ext cx="4214737" cy="4714813"/>
          </a:xfrm>
          <a:prstGeom prst="rect">
            <a:avLst/>
          </a:prstGeom>
        </p:spPr>
        <p:txBody>
          <a:bodyPr/>
          <a:lstStyle/>
          <a:p>
            <a:pPr>
              <a:defRPr sz="44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O que </a:t>
            </a:r>
            <a:r>
              <a:rPr sz="4800" b="1">
                <a:solidFill>
                  <a:srgbClr val="006060"/>
                </a:solidFill>
              </a:rPr>
              <a:t>Deus</a:t>
            </a:r>
            <a:br>
              <a:rPr sz="4800" b="1">
                <a:solidFill>
                  <a:srgbClr val="006060"/>
                </a:solidFill>
              </a:rPr>
            </a:br>
            <a:r>
              <a:t>tem em seu </a:t>
            </a:r>
            <a:r>
              <a:rPr sz="4800" b="1">
                <a:solidFill>
                  <a:srgbClr val="006060"/>
                </a:solidFill>
              </a:rPr>
              <a:t>coração</a:t>
            </a:r>
            <a:r>
              <a:t> que ainda não foi </a:t>
            </a:r>
            <a:r>
              <a:rPr sz="5400" b="1">
                <a:solidFill>
                  <a:srgbClr val="006060"/>
                </a:solidFill>
              </a:rPr>
              <a:t>concretizado</a:t>
            </a:r>
            <a:r>
              <a:t>?</a:t>
            </a:r>
          </a:p>
        </p:txBody>
      </p:sp>
      <p:pic>
        <p:nvPicPr>
          <p:cNvPr id="209" name="Picture 10" descr="Picture 10"/>
          <p:cNvPicPr>
            <a:picLocks noChangeAspect="1"/>
          </p:cNvPicPr>
          <p:nvPr/>
        </p:nvPicPr>
        <p:blipFill>
          <a:blip r:embed="rId2"/>
          <a:srcRect r="17835"/>
          <a:stretch>
            <a:fillRect/>
          </a:stretch>
        </p:blipFill>
        <p:spPr>
          <a:xfrm>
            <a:off x="3810293" y="442207"/>
            <a:ext cx="4649076" cy="47012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" grpId="0" animBg="1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Apocalipse 7:9</a:t>
            </a:r>
          </a:p>
        </p:txBody>
      </p:sp>
      <p:pic>
        <p:nvPicPr>
          <p:cNvPr id="212" name="Picture 2" descr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202" y="1720505"/>
            <a:ext cx="4181973" cy="3132442"/>
          </a:xfrm>
          <a:prstGeom prst="rect">
            <a:avLst/>
          </a:prstGeom>
          <a:ln w="12700">
            <a:miter lim="400000"/>
          </a:ln>
        </p:spPr>
      </p:pic>
      <p:sp>
        <p:nvSpPr>
          <p:cNvPr id="213" name="Title 14"/>
          <p:cNvSpPr txBox="1"/>
          <p:nvPr/>
        </p:nvSpPr>
        <p:spPr>
          <a:xfrm>
            <a:off x="4865066" y="2261987"/>
            <a:ext cx="3401163" cy="1666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/>
          <a:p>
            <a:pPr algn="ctr">
              <a:defRPr sz="3600" b="1" spc="-100">
                <a:solidFill>
                  <a:srgbClr val="006060"/>
                </a:solidFill>
              </a:defRPr>
            </a:pPr>
            <a:r>
              <a:t>Grande Multidão </a:t>
            </a:r>
            <a:r>
              <a:rPr b="0">
                <a:solidFill>
                  <a:srgbClr val="000000"/>
                </a:solidFill>
              </a:rPr>
              <a:t>de </a:t>
            </a:r>
            <a:r>
              <a:t>vestes brancas</a:t>
            </a:r>
            <a:endParaRPr sz="4600">
              <a:solidFill>
                <a:srgbClr val="00808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algn="ctr">
              <a:defRPr sz="3600" spc="-100"/>
            </a:pPr>
            <a:r>
              <a:t>diante do </a:t>
            </a:r>
            <a:r>
              <a:rPr b="1">
                <a:solidFill>
                  <a:srgbClr val="006060"/>
                </a:solidFill>
              </a:rPr>
              <a:t>Cordeiro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" grpId="0" animBg="1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TextBox 7"/>
          <p:cNvSpPr txBox="1"/>
          <p:nvPr/>
        </p:nvSpPr>
        <p:spPr>
          <a:xfrm>
            <a:off x="355410" y="3264958"/>
            <a:ext cx="5054537" cy="850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6000" b="1">
                <a:solidFill>
                  <a:srgbClr val="006060"/>
                </a:solidFill>
              </a:defRPr>
            </a:lvl1pPr>
          </a:lstStyle>
          <a:p>
            <a:r>
              <a:t>sigam O Mestre</a:t>
            </a:r>
          </a:p>
        </p:txBody>
      </p:sp>
      <p:sp>
        <p:nvSpPr>
          <p:cNvPr id="216" name="TextBox 8"/>
          <p:cNvSpPr txBox="1"/>
          <p:nvPr/>
        </p:nvSpPr>
        <p:spPr>
          <a:xfrm>
            <a:off x="676325" y="1538739"/>
            <a:ext cx="3871204" cy="6864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4600">
                <a:solidFill>
                  <a:srgbClr val="17554A"/>
                </a:solidFill>
              </a:defRPr>
            </a:lvl1pPr>
          </a:lstStyle>
          <a:p>
            <a:r>
              <a:t>é fazer com que</a:t>
            </a:r>
          </a:p>
        </p:txBody>
      </p:sp>
      <p:pic>
        <p:nvPicPr>
          <p:cNvPr id="217" name="Picture 11" descr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648" y="936279"/>
            <a:ext cx="3565007" cy="3582746"/>
          </a:xfrm>
          <a:prstGeom prst="rect">
            <a:avLst/>
          </a:prstGeom>
          <a:ln w="12700">
            <a:miter lim="400000"/>
          </a:ln>
        </p:spPr>
      </p:pic>
      <p:sp>
        <p:nvSpPr>
          <p:cNvPr id="218" name="TextBox 12"/>
          <p:cNvSpPr txBox="1"/>
          <p:nvPr/>
        </p:nvSpPr>
        <p:spPr>
          <a:xfrm>
            <a:off x="319233" y="2419670"/>
            <a:ext cx="3617898" cy="6864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4600"/>
            </a:lvl1pPr>
          </a:lstStyle>
          <a:p>
            <a:r>
              <a:t>outras pessoas</a:t>
            </a:r>
          </a:p>
        </p:txBody>
      </p:sp>
      <p:sp>
        <p:nvSpPr>
          <p:cNvPr id="219" name="Title 14"/>
          <p:cNvSpPr txBox="1">
            <a:spLocks noGrp="1"/>
          </p:cNvSpPr>
          <p:nvPr>
            <p:ph type="title"/>
          </p:nvPr>
        </p:nvSpPr>
        <p:spPr>
          <a:xfrm>
            <a:off x="275760" y="600776"/>
            <a:ext cx="4475542" cy="85725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A nossa tarefa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" grpId="0" animBg="1" advAuto="0"/>
      <p:bldP spid="216" grpId="0" animBg="1" advAuto="0"/>
      <p:bldP spid="217" grpId="0" animBg="1" advAuto="0"/>
      <p:bldP spid="218" grpId="0" animBg="1" advAuto="0"/>
      <p:bldP spid="219" grpId="0" animBg="1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Title 14"/>
          <p:cNvSpPr txBox="1"/>
          <p:nvPr/>
        </p:nvSpPr>
        <p:spPr>
          <a:xfrm>
            <a:off x="578681" y="758815"/>
            <a:ext cx="7313343" cy="13397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/>
          <a:p>
            <a:pPr algn="ctr">
              <a:defRPr sz="4400" spc="-100"/>
            </a:pPr>
            <a:r>
              <a:t>Se </a:t>
            </a:r>
            <a:r>
              <a:rPr b="1">
                <a:solidFill>
                  <a:srgbClr val="006060"/>
                </a:solidFill>
              </a:rPr>
              <a:t>amanhã</a:t>
            </a:r>
            <a:r>
              <a:t> terá uma grande </a:t>
            </a:r>
            <a:r>
              <a:rPr b="1">
                <a:solidFill>
                  <a:srgbClr val="006060"/>
                </a:solidFill>
              </a:rPr>
              <a:t>multidão de vestes brancas</a:t>
            </a:r>
            <a:r>
              <a:t>…</a:t>
            </a:r>
          </a:p>
        </p:txBody>
      </p:sp>
      <p:sp>
        <p:nvSpPr>
          <p:cNvPr id="222" name="Title 14"/>
          <p:cNvSpPr txBox="1"/>
          <p:nvPr/>
        </p:nvSpPr>
        <p:spPr>
          <a:xfrm>
            <a:off x="578681" y="3015209"/>
            <a:ext cx="7313343" cy="13397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/>
          <a:p>
            <a:pPr algn="ctr">
              <a:defRPr sz="4400" spc="-100"/>
            </a:pPr>
            <a:r>
              <a:t>… </a:t>
            </a:r>
            <a:r>
              <a:rPr b="1">
                <a:solidFill>
                  <a:srgbClr val="006060"/>
                </a:solidFill>
              </a:rPr>
              <a:t>hoje</a:t>
            </a:r>
            <a:r>
              <a:t> há uma grande</a:t>
            </a:r>
            <a:endParaRPr sz="4600">
              <a:solidFill>
                <a:srgbClr val="00808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algn="ctr">
              <a:defRPr sz="4400" b="1" spc="-100">
                <a:solidFill>
                  <a:srgbClr val="006060"/>
                </a:solidFill>
              </a:defRPr>
            </a:pPr>
            <a:r>
              <a:t>multidão de ovelhas sem pastor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" grpId="0" animBg="1" advAuto="0"/>
      <p:bldP spid="222" grpId="0" animBg="1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Title 14"/>
          <p:cNvSpPr txBox="1"/>
          <p:nvPr/>
        </p:nvSpPr>
        <p:spPr>
          <a:xfrm>
            <a:off x="567342" y="1991493"/>
            <a:ext cx="7452798" cy="21625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/>
          <a:p>
            <a:pPr algn="ctr">
              <a:defRPr sz="4400" spc="-100"/>
            </a:pPr>
            <a:r>
              <a:t>Transformar a grande</a:t>
            </a:r>
            <a:endParaRPr sz="4600">
              <a:solidFill>
                <a:srgbClr val="00808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algn="ctr">
              <a:defRPr sz="4400" spc="-100"/>
            </a:pPr>
            <a:r>
              <a:t>multidão de ovelhas sem pastor em </a:t>
            </a:r>
            <a:r>
              <a:rPr sz="5400" b="1">
                <a:solidFill>
                  <a:srgbClr val="006060"/>
                </a:solidFill>
              </a:rPr>
              <a:t>rebanho de Jesus</a:t>
            </a:r>
          </a:p>
        </p:txBody>
      </p:sp>
      <p:sp>
        <p:nvSpPr>
          <p:cNvPr id="225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Qual o desafio?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" grpId="0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Picture 10" descr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PCE"/>
          <p:cNvSpPr/>
          <p:nvPr/>
        </p:nvSpPr>
        <p:spPr>
          <a:xfrm>
            <a:off x="1395506" y="610504"/>
            <a:ext cx="2514376" cy="86869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hueOff val="-293268"/>
                  <a:satOff val="-29419"/>
                  <a:lumOff val="37290"/>
                </a:schemeClr>
              </a:gs>
            </a:gsLst>
            <a:lin ang="16200000"/>
          </a:gradFill>
          <a:ln w="25400">
            <a:solidFill>
              <a:schemeClr val="accent1"/>
            </a:solidFill>
          </a:ln>
          <a:effectLst>
            <a:outerShdw blurRad="50800" dist="25400" rotWithShape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>
            <a:lvl1pPr algn="ctr">
              <a:defRPr sz="7600" b="1">
                <a:ln w="12700" cap="flat">
                  <a:solidFill>
                    <a:srgbClr val="263E0F"/>
                  </a:solidFill>
                  <a:prstDash val="solid"/>
                  <a:miter lim="400000"/>
                </a:ln>
              </a:defRPr>
            </a:lvl1pPr>
          </a:lstStyle>
          <a:p>
            <a:r>
              <a:t>PCE</a:t>
            </a:r>
          </a:p>
        </p:txBody>
      </p:sp>
      <p:sp>
        <p:nvSpPr>
          <p:cNvPr id="153" name="Plano de Crescimento Espiritual"/>
          <p:cNvSpPr/>
          <p:nvPr/>
        </p:nvSpPr>
        <p:spPr>
          <a:xfrm>
            <a:off x="3884857" y="605270"/>
            <a:ext cx="5166367" cy="87916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hueOff val="-293268"/>
                  <a:satOff val="-29419"/>
                  <a:lumOff val="37290"/>
                </a:schemeClr>
              </a:gs>
            </a:gsLst>
            <a:lin ang="16200000"/>
          </a:gradFill>
          <a:ln w="25400">
            <a:solidFill>
              <a:schemeClr val="accent1"/>
            </a:solidFill>
          </a:ln>
          <a:effectLst>
            <a:outerShdw blurRad="50800" dist="25400" rotWithShape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>
            <a:lvl1pPr algn="ctr">
              <a:defRPr sz="2900" b="1">
                <a:ln w="12700" cap="flat">
                  <a:solidFill>
                    <a:srgbClr val="263E0F"/>
                  </a:solidFill>
                  <a:prstDash val="solid"/>
                  <a:miter lim="400000"/>
                </a:ln>
              </a:defRPr>
            </a:lvl1pPr>
          </a:lstStyle>
          <a:p>
            <a:r>
              <a:t>Plano de Crescimento Espiritual</a:t>
            </a:r>
          </a:p>
        </p:txBody>
      </p:sp>
      <p:pic>
        <p:nvPicPr>
          <p:cNvPr id="154" name="IMG_1766.jpeg" descr="IMG_176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0563" y="3541154"/>
            <a:ext cx="721075" cy="4914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Marcos 6:30-44</a:t>
            </a:r>
          </a:p>
        </p:txBody>
      </p:sp>
      <p:pic>
        <p:nvPicPr>
          <p:cNvPr id="228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4216" y="1448775"/>
            <a:ext cx="5964650" cy="335511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Title 14"/>
          <p:cNvSpPr txBox="1"/>
          <p:nvPr/>
        </p:nvSpPr>
        <p:spPr>
          <a:xfrm>
            <a:off x="567342" y="1274916"/>
            <a:ext cx="7452798" cy="27113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/>
          <a:p>
            <a:pPr algn="ctr">
              <a:defRPr sz="4400" spc="-100"/>
            </a:pPr>
            <a:r>
              <a:t>Se você fosse </a:t>
            </a:r>
            <a:r>
              <a:rPr b="1">
                <a:solidFill>
                  <a:srgbClr val="006060"/>
                </a:solidFill>
              </a:rPr>
              <a:t>Jesus</a:t>
            </a:r>
            <a:r>
              <a:t>, qual seria a sua reação ao ver aquela grande multidão? Qual foi, de fato, a reação de Jesus?</a:t>
            </a:r>
          </a:p>
        </p:txBody>
      </p:sp>
      <p:sp>
        <p:nvSpPr>
          <p:cNvPr id="231" name="TextBox 5"/>
          <p:cNvSpPr txBox="1"/>
          <p:nvPr/>
        </p:nvSpPr>
        <p:spPr>
          <a:xfrm rot="5400000">
            <a:off x="7672298" y="1148839"/>
            <a:ext cx="2268221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Pergunta…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" grpId="0" animBg="1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Title 14"/>
          <p:cNvSpPr txBox="1"/>
          <p:nvPr/>
        </p:nvSpPr>
        <p:spPr>
          <a:xfrm>
            <a:off x="567342" y="1960717"/>
            <a:ext cx="7452798" cy="13397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/>
          <a:p>
            <a:pPr algn="ctr">
              <a:defRPr sz="4400" spc="-100"/>
            </a:pPr>
            <a:r>
              <a:t>Qual a reação dos </a:t>
            </a:r>
            <a:r>
              <a:rPr b="1">
                <a:solidFill>
                  <a:srgbClr val="006060"/>
                </a:solidFill>
              </a:rPr>
              <a:t>discípulos</a:t>
            </a:r>
            <a:r>
              <a:t> à grande multidão?</a:t>
            </a:r>
          </a:p>
        </p:txBody>
      </p:sp>
      <p:sp>
        <p:nvSpPr>
          <p:cNvPr id="234" name="TextBox 5"/>
          <p:cNvSpPr txBox="1"/>
          <p:nvPr/>
        </p:nvSpPr>
        <p:spPr>
          <a:xfrm rot="5400000">
            <a:off x="7672298" y="1148839"/>
            <a:ext cx="2268221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Pergunta…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" grpId="0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Title 14"/>
          <p:cNvSpPr txBox="1"/>
          <p:nvPr/>
        </p:nvSpPr>
        <p:spPr>
          <a:xfrm>
            <a:off x="567342" y="1617817"/>
            <a:ext cx="7452798" cy="20255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/>
          <a:p>
            <a:pPr algn="ctr">
              <a:defRPr sz="4400" spc="-100"/>
            </a:pPr>
            <a:r>
              <a:t>Qual o </a:t>
            </a:r>
            <a:r>
              <a:rPr b="1">
                <a:solidFill>
                  <a:srgbClr val="006060"/>
                </a:solidFill>
              </a:rPr>
              <a:t>conflito</a:t>
            </a:r>
            <a:r>
              <a:t> existente entre </a:t>
            </a:r>
            <a:r>
              <a:rPr b="1">
                <a:solidFill>
                  <a:srgbClr val="006060"/>
                </a:solidFill>
              </a:rPr>
              <a:t>Jesus</a:t>
            </a:r>
            <a:r>
              <a:t> e os </a:t>
            </a:r>
            <a:r>
              <a:rPr b="1">
                <a:solidFill>
                  <a:srgbClr val="006060"/>
                </a:solidFill>
              </a:rPr>
              <a:t>discípulos</a:t>
            </a:r>
            <a:r>
              <a:t> nesse momento?</a:t>
            </a:r>
          </a:p>
        </p:txBody>
      </p:sp>
      <p:sp>
        <p:nvSpPr>
          <p:cNvPr id="237" name="TextBox 5"/>
          <p:cNvSpPr txBox="1"/>
          <p:nvPr/>
        </p:nvSpPr>
        <p:spPr>
          <a:xfrm rot="5400000">
            <a:off x="7672298" y="1148839"/>
            <a:ext cx="2268221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Pergunta…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" grpId="0" animBg="1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Title 1"/>
          <p:cNvSpPr txBox="1">
            <a:spLocks noGrp="1"/>
          </p:cNvSpPr>
          <p:nvPr>
            <p:ph type="title"/>
          </p:nvPr>
        </p:nvSpPr>
        <p:spPr>
          <a:xfrm>
            <a:off x="332459" y="205978"/>
            <a:ext cx="7620001" cy="857251"/>
          </a:xfrm>
          <a:prstGeom prst="rect">
            <a:avLst/>
          </a:prstGeom>
        </p:spPr>
        <p:txBody>
          <a:bodyPr/>
          <a:lstStyle/>
          <a:p>
            <a:pPr>
              <a:defRPr sz="4000"/>
            </a:pPr>
            <a:r>
              <a:t>1. A missão requer </a:t>
            </a:r>
            <a:r>
              <a:rPr b="1"/>
              <a:t>compaixão</a:t>
            </a:r>
          </a:p>
        </p:txBody>
      </p:sp>
      <p:sp>
        <p:nvSpPr>
          <p:cNvPr id="240" name="TextBox 3"/>
          <p:cNvSpPr txBox="1"/>
          <p:nvPr/>
        </p:nvSpPr>
        <p:spPr>
          <a:xfrm rot="5400000">
            <a:off x="7576186" y="1147894"/>
            <a:ext cx="246044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Marcos 6:34</a:t>
            </a:r>
          </a:p>
        </p:txBody>
      </p:sp>
      <p:pic>
        <p:nvPicPr>
          <p:cNvPr id="241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5397" y="1237018"/>
            <a:ext cx="6168765" cy="35657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Title 1"/>
          <p:cNvSpPr txBox="1">
            <a:spLocks noGrp="1"/>
          </p:cNvSpPr>
          <p:nvPr>
            <p:ph type="title"/>
          </p:nvPr>
        </p:nvSpPr>
        <p:spPr>
          <a:xfrm>
            <a:off x="332459" y="205978"/>
            <a:ext cx="7979496" cy="857251"/>
          </a:xfrm>
          <a:prstGeom prst="rect">
            <a:avLst/>
          </a:prstGeom>
        </p:spPr>
        <p:txBody>
          <a:bodyPr/>
          <a:lstStyle/>
          <a:p>
            <a:pPr>
              <a:defRPr sz="4000"/>
            </a:pPr>
            <a:r>
              <a:t>2. A missão requer </a:t>
            </a:r>
            <a:r>
              <a:rPr b="1"/>
              <a:t>responsabilidade</a:t>
            </a:r>
          </a:p>
        </p:txBody>
      </p:sp>
      <p:sp>
        <p:nvSpPr>
          <p:cNvPr id="244" name="TextBox 3"/>
          <p:cNvSpPr txBox="1"/>
          <p:nvPr/>
        </p:nvSpPr>
        <p:spPr>
          <a:xfrm rot="5400000">
            <a:off x="7576186" y="1147894"/>
            <a:ext cx="246044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Marcos 6:37</a:t>
            </a:r>
          </a:p>
        </p:txBody>
      </p:sp>
      <p:pic>
        <p:nvPicPr>
          <p:cNvPr id="245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094" y="1285026"/>
            <a:ext cx="5895976" cy="35528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Title 1"/>
          <p:cNvSpPr txBox="1">
            <a:spLocks noGrp="1"/>
          </p:cNvSpPr>
          <p:nvPr>
            <p:ph type="title"/>
          </p:nvPr>
        </p:nvSpPr>
        <p:spPr>
          <a:xfrm>
            <a:off x="332459" y="205978"/>
            <a:ext cx="7979496" cy="857251"/>
          </a:xfrm>
          <a:prstGeom prst="rect">
            <a:avLst/>
          </a:prstGeom>
        </p:spPr>
        <p:txBody>
          <a:bodyPr/>
          <a:lstStyle/>
          <a:p>
            <a:pPr>
              <a:defRPr sz="4000"/>
            </a:pPr>
            <a:r>
              <a:t>3. A missão requer </a:t>
            </a:r>
            <a:r>
              <a:rPr b="1"/>
              <a:t>sacrifício</a:t>
            </a:r>
          </a:p>
        </p:txBody>
      </p:sp>
      <p:sp>
        <p:nvSpPr>
          <p:cNvPr id="248" name="TextBox 3"/>
          <p:cNvSpPr txBox="1"/>
          <p:nvPr/>
        </p:nvSpPr>
        <p:spPr>
          <a:xfrm rot="5400000">
            <a:off x="7485813" y="1192275"/>
            <a:ext cx="2641195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Marcos 6:41</a:t>
            </a:r>
            <a:r>
              <a:rPr sz="2400" b="0"/>
              <a:t>b</a:t>
            </a:r>
          </a:p>
        </p:txBody>
      </p:sp>
      <p:pic>
        <p:nvPicPr>
          <p:cNvPr id="249" name="Picture 5" descr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4870" y="1201897"/>
            <a:ext cx="5153743" cy="374175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Title 1"/>
          <p:cNvSpPr txBox="1">
            <a:spLocks noGrp="1"/>
          </p:cNvSpPr>
          <p:nvPr>
            <p:ph type="title"/>
          </p:nvPr>
        </p:nvSpPr>
        <p:spPr>
          <a:xfrm>
            <a:off x="332459" y="205978"/>
            <a:ext cx="7979496" cy="857251"/>
          </a:xfrm>
          <a:prstGeom prst="rect">
            <a:avLst/>
          </a:prstGeom>
        </p:spPr>
        <p:txBody>
          <a:bodyPr/>
          <a:lstStyle/>
          <a:p>
            <a:pPr>
              <a:defRPr sz="4000"/>
            </a:pPr>
            <a:r>
              <a:t>4. A missão requer </a:t>
            </a:r>
            <a:r>
              <a:rPr b="1"/>
              <a:t>estratégia</a:t>
            </a:r>
          </a:p>
        </p:txBody>
      </p:sp>
      <p:sp>
        <p:nvSpPr>
          <p:cNvPr id="252" name="TextBox 3"/>
          <p:cNvSpPr txBox="1"/>
          <p:nvPr/>
        </p:nvSpPr>
        <p:spPr>
          <a:xfrm rot="5400000">
            <a:off x="7267527" y="1371661"/>
            <a:ext cx="3077770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Marcos 6:39-40</a:t>
            </a:r>
          </a:p>
        </p:txBody>
      </p:sp>
      <p:pic>
        <p:nvPicPr>
          <p:cNvPr id="253" name="Picture 2" descr="Picture 2"/>
          <p:cNvPicPr>
            <a:picLocks noChangeAspect="1"/>
          </p:cNvPicPr>
          <p:nvPr/>
        </p:nvPicPr>
        <p:blipFill>
          <a:blip r:embed="rId2"/>
          <a:srcRect l="2262" t="2559" r="2036" b="10212"/>
          <a:stretch>
            <a:fillRect/>
          </a:stretch>
        </p:blipFill>
        <p:spPr>
          <a:xfrm>
            <a:off x="1916398" y="1261646"/>
            <a:ext cx="4978101" cy="35655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Title 1"/>
          <p:cNvSpPr txBox="1">
            <a:spLocks noGrp="1"/>
          </p:cNvSpPr>
          <p:nvPr>
            <p:ph type="title"/>
          </p:nvPr>
        </p:nvSpPr>
        <p:spPr>
          <a:xfrm>
            <a:off x="332459" y="205978"/>
            <a:ext cx="7979496" cy="857251"/>
          </a:xfrm>
          <a:prstGeom prst="rect">
            <a:avLst/>
          </a:prstGeom>
        </p:spPr>
        <p:txBody>
          <a:bodyPr/>
          <a:lstStyle/>
          <a:p>
            <a:pPr>
              <a:defRPr sz="4000"/>
            </a:pPr>
            <a:r>
              <a:t>5. A missão tem uma </a:t>
            </a:r>
            <a:r>
              <a:rPr b="1"/>
              <a:t>recompensa</a:t>
            </a:r>
          </a:p>
        </p:txBody>
      </p:sp>
      <p:sp>
        <p:nvSpPr>
          <p:cNvPr id="256" name="TextBox 3"/>
          <p:cNvSpPr txBox="1"/>
          <p:nvPr/>
        </p:nvSpPr>
        <p:spPr>
          <a:xfrm rot="5400000">
            <a:off x="7576189" y="1193250"/>
            <a:ext cx="246044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Marcos 6:43</a:t>
            </a:r>
          </a:p>
        </p:txBody>
      </p:sp>
      <p:pic>
        <p:nvPicPr>
          <p:cNvPr id="257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8986" y="1343941"/>
            <a:ext cx="5102839" cy="34553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Title 14"/>
          <p:cNvSpPr txBox="1"/>
          <p:nvPr/>
        </p:nvSpPr>
        <p:spPr>
          <a:xfrm>
            <a:off x="567342" y="1663408"/>
            <a:ext cx="7452798" cy="1934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/>
          <a:p>
            <a:pPr algn="ctr">
              <a:defRPr sz="6000" spc="-100"/>
            </a:pPr>
            <a:r>
              <a:t>Diante disso tudo,</a:t>
            </a:r>
            <a:endParaRPr sz="4600">
              <a:solidFill>
                <a:srgbClr val="00808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algn="ctr">
              <a:defRPr sz="7200" b="1" spc="-100">
                <a:solidFill>
                  <a:srgbClr val="006060"/>
                </a:solidFill>
              </a:defRPr>
            </a:pPr>
            <a:r>
              <a:t>qual a sua posição?</a:t>
            </a:r>
          </a:p>
        </p:txBody>
      </p:sp>
      <p:sp>
        <p:nvSpPr>
          <p:cNvPr id="260" name="TextBox 5"/>
          <p:cNvSpPr txBox="1"/>
          <p:nvPr/>
        </p:nvSpPr>
        <p:spPr>
          <a:xfrm rot="5400000">
            <a:off x="7672298" y="1148839"/>
            <a:ext cx="2268221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Pergunta…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" grpId="0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Picture 7" descr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TextBox 3"/>
          <p:cNvSpPr txBox="1"/>
          <p:nvPr/>
        </p:nvSpPr>
        <p:spPr>
          <a:xfrm>
            <a:off x="3214220" y="109111"/>
            <a:ext cx="5796789" cy="11308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r">
              <a:defRPr sz="2800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A GRANDE COMISSÃO</a:t>
            </a:r>
          </a:p>
          <a:p>
            <a:pPr algn="r">
              <a:defRPr sz="4000" b="1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FAZENDO DISCÍPULOS</a:t>
            </a:r>
          </a:p>
        </p:txBody>
      </p:sp>
      <p:sp>
        <p:nvSpPr>
          <p:cNvPr id="158" name="TextBox 6"/>
          <p:cNvSpPr txBox="1"/>
          <p:nvPr/>
        </p:nvSpPr>
        <p:spPr>
          <a:xfrm>
            <a:off x="116963" y="4508191"/>
            <a:ext cx="1451606" cy="444759"/>
          </a:xfrm>
          <a:prstGeom prst="rect">
            <a:avLst/>
          </a:prstGeom>
          <a:solidFill>
            <a:srgbClr val="000000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r>
              <a:t>AULA 1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Alvo...</a:t>
            </a:r>
          </a:p>
        </p:txBody>
      </p:sp>
      <p:sp>
        <p:nvSpPr>
          <p:cNvPr id="161" name="TextBox 2"/>
          <p:cNvSpPr txBox="1"/>
          <p:nvPr/>
        </p:nvSpPr>
        <p:spPr>
          <a:xfrm>
            <a:off x="682823" y="1662668"/>
            <a:ext cx="7116827" cy="1009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4800">
                <a:solidFill>
                  <a:srgbClr val="00606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de</a:t>
            </a:r>
            <a:r>
              <a:rPr sz="6000" b="1"/>
              <a:t> Novo Convertido</a:t>
            </a:r>
          </a:p>
        </p:txBody>
      </p:sp>
      <p:sp>
        <p:nvSpPr>
          <p:cNvPr id="162" name="TextBox 3"/>
          <p:cNvSpPr txBox="1"/>
          <p:nvPr/>
        </p:nvSpPr>
        <p:spPr>
          <a:xfrm>
            <a:off x="1218332" y="3344512"/>
            <a:ext cx="6045811" cy="1009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4800">
                <a:solidFill>
                  <a:srgbClr val="10475C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a</a:t>
            </a:r>
            <a:r>
              <a:rPr sz="4400"/>
              <a:t> </a:t>
            </a:r>
            <a:r>
              <a:rPr sz="6000" b="1"/>
              <a:t>Líder de Célula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 advAuto="0"/>
      <p:bldP spid="162" grpId="0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507" y="363110"/>
            <a:ext cx="3253962" cy="460417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" grpId="0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TextBox 1"/>
          <p:cNvSpPr txBox="1"/>
          <p:nvPr/>
        </p:nvSpPr>
        <p:spPr>
          <a:xfrm>
            <a:off x="416970" y="158735"/>
            <a:ext cx="2698414" cy="6539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400"/>
            </a:lvl1pPr>
          </a:lstStyle>
          <a:p>
            <a:r>
              <a:t>Temos uma</a:t>
            </a:r>
          </a:p>
        </p:txBody>
      </p:sp>
      <p:sp>
        <p:nvSpPr>
          <p:cNvPr id="167" name="TextBox 3"/>
          <p:cNvSpPr txBox="1"/>
          <p:nvPr/>
        </p:nvSpPr>
        <p:spPr>
          <a:xfrm>
            <a:off x="348930" y="601244"/>
            <a:ext cx="7313344" cy="9478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 b="1">
                <a:solidFill>
                  <a:srgbClr val="006060"/>
                </a:solidFill>
              </a:defRPr>
            </a:lvl1pPr>
          </a:lstStyle>
          <a:p>
            <a:r>
              <a:t>nova vida em Cristo</a:t>
            </a:r>
          </a:p>
        </p:txBody>
      </p:sp>
      <p:sp>
        <p:nvSpPr>
          <p:cNvPr id="168" name="TextBox 5"/>
          <p:cNvSpPr txBox="1"/>
          <p:nvPr/>
        </p:nvSpPr>
        <p:spPr>
          <a:xfrm>
            <a:off x="1034303" y="2025925"/>
            <a:ext cx="6122974" cy="6539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400"/>
            </a:lvl1pPr>
          </a:lstStyle>
          <a:p>
            <a:r>
              <a:t>mas isso não é suficiente…</a:t>
            </a:r>
          </a:p>
        </p:txBody>
      </p:sp>
      <p:sp>
        <p:nvSpPr>
          <p:cNvPr id="169" name="TextBox 6"/>
          <p:cNvSpPr txBox="1"/>
          <p:nvPr/>
        </p:nvSpPr>
        <p:spPr>
          <a:xfrm>
            <a:off x="1189648" y="2652961"/>
            <a:ext cx="6787095" cy="653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400"/>
            </a:lvl1pPr>
          </a:lstStyle>
          <a:p>
            <a:r>
              <a:t>…Cristo deseja que tenhamos</a:t>
            </a:r>
          </a:p>
        </p:txBody>
      </p:sp>
      <p:sp>
        <p:nvSpPr>
          <p:cNvPr id="170" name="TextBox 7"/>
          <p:cNvSpPr txBox="1"/>
          <p:nvPr/>
        </p:nvSpPr>
        <p:spPr>
          <a:xfrm>
            <a:off x="272512" y="3797377"/>
            <a:ext cx="8029781" cy="954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800" b="1">
                <a:solidFill>
                  <a:srgbClr val="006060"/>
                </a:solidFill>
              </a:defRPr>
            </a:lvl1pPr>
          </a:lstStyle>
          <a:p>
            <a:r>
              <a:t>uma vida contagiante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" grpId="0" animBg="1" advAuto="0"/>
      <p:bldP spid="167" grpId="0" animBg="1" advAuto="0"/>
      <p:bldP spid="168" grpId="0" animBg="1" advAuto="0"/>
      <p:bldP spid="169" grpId="0" animBg="1" advAuto="0"/>
      <p:bldP spid="170" grpId="0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extBox 5"/>
          <p:cNvSpPr txBox="1"/>
          <p:nvPr/>
        </p:nvSpPr>
        <p:spPr>
          <a:xfrm>
            <a:off x="370098" y="542567"/>
            <a:ext cx="3726692" cy="2801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4000"/>
            </a:pPr>
            <a:r>
              <a:t>Deus deseja que</a:t>
            </a:r>
          </a:p>
          <a:p>
            <a:pPr algn="ctr">
              <a:defRPr sz="5400" b="1">
                <a:solidFill>
                  <a:srgbClr val="006060"/>
                </a:solidFill>
              </a:defRPr>
            </a:pPr>
            <a:r>
              <a:t>contagiemos</a:t>
            </a:r>
          </a:p>
          <a:p>
            <a:pPr algn="ctr">
              <a:defRPr sz="4000"/>
            </a:pPr>
            <a:r>
              <a:t>as pessoas com a</a:t>
            </a:r>
          </a:p>
          <a:p>
            <a:pPr algn="ctr">
              <a:defRPr sz="4800" b="1">
                <a:solidFill>
                  <a:srgbClr val="006060"/>
                </a:solidFill>
              </a:defRPr>
            </a:pPr>
            <a:r>
              <a:t>Sua Vida</a:t>
            </a:r>
          </a:p>
        </p:txBody>
      </p:sp>
      <p:pic>
        <p:nvPicPr>
          <p:cNvPr id="173" name="Picture 2" descr="Picture 2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4445136" y="725055"/>
            <a:ext cx="3762091" cy="2528126"/>
          </a:xfrm>
          <a:prstGeom prst="rect">
            <a:avLst/>
          </a:prstGeom>
          <a:ln w="12700">
            <a:miter lim="400000"/>
          </a:ln>
        </p:spPr>
      </p:pic>
      <p:sp>
        <p:nvSpPr>
          <p:cNvPr id="174" name="TextBox 8"/>
          <p:cNvSpPr txBox="1"/>
          <p:nvPr/>
        </p:nvSpPr>
        <p:spPr>
          <a:xfrm>
            <a:off x="2810676" y="3880808"/>
            <a:ext cx="2960450" cy="70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4800" b="1"/>
            </a:lvl1pPr>
          </a:lstStyle>
          <a:p>
            <a:r>
              <a:t>2 Pedro 3:9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983" y="174175"/>
            <a:ext cx="6089916" cy="3897547"/>
          </a:xfrm>
          <a:prstGeom prst="rect">
            <a:avLst/>
          </a:prstGeom>
          <a:ln w="12700">
            <a:miter lim="400000"/>
          </a:ln>
        </p:spPr>
      </p:pic>
      <p:sp>
        <p:nvSpPr>
          <p:cNvPr id="177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713231">
              <a:defRPr sz="5148" spc="-78"/>
            </a:lvl1pPr>
          </a:lstStyle>
          <a:p>
            <a:r>
              <a:t>Jesus</a:t>
            </a:r>
          </a:p>
        </p:txBody>
      </p:sp>
      <p:sp>
        <p:nvSpPr>
          <p:cNvPr id="178" name="TextBox 3"/>
          <p:cNvSpPr txBox="1"/>
          <p:nvPr/>
        </p:nvSpPr>
        <p:spPr>
          <a:xfrm>
            <a:off x="3005367" y="4104768"/>
            <a:ext cx="2804181" cy="70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4800" b="1"/>
            </a:lvl1pPr>
          </a:lstStyle>
          <a:p>
            <a:r>
              <a:t>João 12:24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TextBox 8"/>
          <p:cNvSpPr txBox="1"/>
          <p:nvPr/>
        </p:nvSpPr>
        <p:spPr>
          <a:xfrm>
            <a:off x="5700336" y="2018570"/>
            <a:ext cx="1634801" cy="7909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5400" b="1">
                <a:solidFill>
                  <a:srgbClr val="006060"/>
                </a:solidFill>
              </a:defRPr>
            </a:lvl1pPr>
          </a:lstStyle>
          <a:p>
            <a:r>
              <a:t>INDO</a:t>
            </a:r>
          </a:p>
        </p:txBody>
      </p:sp>
      <p:pic>
        <p:nvPicPr>
          <p:cNvPr id="181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3945"/>
            <a:ext cx="4499860" cy="383955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Mateus 20:18-20</a:t>
            </a:r>
          </a:p>
        </p:txBody>
      </p:sp>
      <p:sp>
        <p:nvSpPr>
          <p:cNvPr id="183" name="TextBox 3"/>
          <p:cNvSpPr txBox="1"/>
          <p:nvPr/>
        </p:nvSpPr>
        <p:spPr>
          <a:xfrm>
            <a:off x="5117902" y="1274818"/>
            <a:ext cx="2799666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4000"/>
            </a:lvl1pPr>
          </a:lstStyle>
          <a:p>
            <a:r>
              <a:t>Duas ordens:</a:t>
            </a:r>
          </a:p>
        </p:txBody>
      </p:sp>
      <p:sp>
        <p:nvSpPr>
          <p:cNvPr id="184" name="TextBox 9"/>
          <p:cNvSpPr txBox="1"/>
          <p:nvPr/>
        </p:nvSpPr>
        <p:spPr>
          <a:xfrm>
            <a:off x="4908400" y="3293488"/>
            <a:ext cx="3218679" cy="1526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5000" b="1">
                <a:solidFill>
                  <a:srgbClr val="006060"/>
                </a:solidFill>
              </a:defRPr>
            </a:pPr>
            <a:r>
              <a:t>FAÇAM</a:t>
            </a:r>
          </a:p>
          <a:p>
            <a:pPr algn="ctr">
              <a:defRPr sz="5000" b="1">
                <a:solidFill>
                  <a:srgbClr val="006060"/>
                </a:solidFill>
              </a:defRPr>
            </a:pPr>
            <a:r>
              <a:t>DISCÍPULOS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 animBg="1" advAuto="0"/>
      <p:bldP spid="184" grpId="0" animBg="1" advAuto="0"/>
    </p:bldLst>
  </p:timing>
</p:sld>
</file>

<file path=ppt/theme/theme1.xml><?xml version="1.0" encoding="utf-8"?>
<a:theme xmlns:a="http://schemas.openxmlformats.org/drawingml/2006/main" name="Adjacency">
  <a:themeElements>
    <a:clrScheme name="Adjacency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EA994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0000FF"/>
      </a:hlink>
      <a:folHlink>
        <a:srgbClr val="FF00FF"/>
      </a:folHlink>
    </a:clrScheme>
    <a:fontScheme name="Adjacency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Adjacenc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50800" dist="254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Adjacency">
  <a:themeElements>
    <a:clrScheme name="Adjacency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EA994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0000FF"/>
      </a:hlink>
      <a:folHlink>
        <a:srgbClr val="FF00FF"/>
      </a:folHlink>
    </a:clrScheme>
    <a:fontScheme name="Adjacency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Adjacenc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50800" dist="254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Apresentação na tela (16:9)</PresentationFormat>
  <Slides>29</Slides>
  <Notes>0</Notes>
  <HiddenSlides>0</HiddenSlide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29</vt:i4>
      </vt:variant>
    </vt:vector>
  </HeadingPairs>
  <TitlesOfParts>
    <vt:vector size="30" baseType="lpstr">
      <vt:lpstr>Adjacency</vt:lpstr>
      <vt:lpstr>Apresentação do PowerPoint</vt:lpstr>
      <vt:lpstr>Apresentação do PowerPoint</vt:lpstr>
      <vt:lpstr>Apresentação do PowerPoint</vt:lpstr>
      <vt:lpstr>Alvo...</vt:lpstr>
      <vt:lpstr>Apresentação do PowerPoint</vt:lpstr>
      <vt:lpstr>Apresentação do PowerPoint</vt:lpstr>
      <vt:lpstr>Apresentação do PowerPoint</vt:lpstr>
      <vt:lpstr>Jesus</vt:lpstr>
      <vt:lpstr>Mateus 20:18-20</vt:lpstr>
      <vt:lpstr>Fazer discípulos</vt:lpstr>
      <vt:lpstr>Apresentação do PowerPoint</vt:lpstr>
      <vt:lpstr>Apresentação do PowerPoint</vt:lpstr>
      <vt:lpstr>Apresentação do PowerPoint</vt:lpstr>
      <vt:lpstr>Apresentação do PowerPoint</vt:lpstr>
      <vt:lpstr>O que Deus tem em seu coração que ainda não foi concretizado?</vt:lpstr>
      <vt:lpstr>Apocalipse 7:9</vt:lpstr>
      <vt:lpstr>A nossa tarefa</vt:lpstr>
      <vt:lpstr>Apresentação do PowerPoint</vt:lpstr>
      <vt:lpstr>Qual o desafio?</vt:lpstr>
      <vt:lpstr>Marcos 6:30-44</vt:lpstr>
      <vt:lpstr>Apresentação do PowerPoint</vt:lpstr>
      <vt:lpstr>Apresentação do PowerPoint</vt:lpstr>
      <vt:lpstr>Apresentação do PowerPoint</vt:lpstr>
      <vt:lpstr>1. A missão requer compaixão</vt:lpstr>
      <vt:lpstr>2. A missão requer responsabilidade</vt:lpstr>
      <vt:lpstr>3. A missão requer sacrifício</vt:lpstr>
      <vt:lpstr>4. A missão requer estratégia</vt:lpstr>
      <vt:lpstr>5. A missão tem uma recompensa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cp:lastModifiedBy>Leidivone Caetano</cp:lastModifiedBy>
  <cp:revision>1</cp:revision>
  <dcterms:modified xsi:type="dcterms:W3CDTF">2023-05-10T09:28:10Z</dcterms:modified>
</cp:coreProperties>
</file>